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5" r:id="rId4"/>
    <p:sldId id="257" r:id="rId5"/>
    <p:sldId id="258" r:id="rId6"/>
    <p:sldId id="266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8"/>
    <p:restoredTop sz="92633"/>
  </p:normalViewPr>
  <p:slideViewPr>
    <p:cSldViewPr snapToGrid="0" snapToObjects="1" showGuides="1">
      <p:cViewPr>
        <p:scale>
          <a:sx n="83" d="100"/>
          <a:sy n="83" d="100"/>
        </p:scale>
        <p:origin x="1344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EA44E-6EE0-7A4C-BF52-01AB0F515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D884B8-CEA4-1B41-AABF-D42A99CE5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6F93C2-0CC3-3B43-8650-ADA32E08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A093-56B3-EA42-B95E-9FD1E232A9D6}" type="datetimeFigureOut">
              <a:rPr lang="nl-NL" smtClean="0"/>
              <a:t>10-11-2020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0F0BA-4DEA-BD4F-A2D6-F9E12DCA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DCE432-3074-7B4C-876E-0773981A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509B-2454-DA40-9925-9D00008CCF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88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0D846-9026-8D44-A18A-27E14F6D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03DF3F-CF54-6047-BBA2-78DD7970A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CDA136-53A7-274A-A024-0E1631FE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A093-56B3-EA42-B95E-9FD1E232A9D6}" type="datetimeFigureOut">
              <a:rPr lang="nl-NL" smtClean="0"/>
              <a:t>10-11-2020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DC6174-9BAC-6E4D-8B2A-76A9DF52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3DFBC8-EC66-474D-900E-F9A068C7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509B-2454-DA40-9925-9D00008CCF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51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B82BD36-8015-944B-AE32-8E561DA65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273B14-2331-1747-8CA7-D70EA6EB0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7DE86D-69DC-5B4D-8E14-9E223969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A093-56B3-EA42-B95E-9FD1E232A9D6}" type="datetimeFigureOut">
              <a:rPr lang="nl-NL" smtClean="0"/>
              <a:t>10-11-2020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AA338E-E38B-2F49-9221-859E29EF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ED94B4-C872-B14A-9BCD-0D8D64D2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509B-2454-DA40-9925-9D00008CCF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44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3AAC3-BAE7-B14A-B7D1-0CA01661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676604-E95C-B942-ADEB-B21AE2599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334870-BC92-1E4F-9C13-4EE959B4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A093-56B3-EA42-B95E-9FD1E232A9D6}" type="datetimeFigureOut">
              <a:rPr lang="nl-NL" smtClean="0"/>
              <a:t>10-11-2020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FBB6F4-58DC-5E49-A5C4-62B5D0A7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32F959-5CD8-5643-841B-7DCA8792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509B-2454-DA40-9925-9D00008CCF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77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EABED-95ED-5F46-8609-6AE489C5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9E25AA-EDE5-9F46-AC2C-EB3522103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CE38FF-D4D3-1040-8B65-8B20E3F6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A093-56B3-EA42-B95E-9FD1E232A9D6}" type="datetimeFigureOut">
              <a:rPr lang="nl-NL" smtClean="0"/>
              <a:t>10-11-2020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EE144E-6CBE-6C44-AD8D-1D8E4E5F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B57BFC-4E3D-EF4F-A4C7-8522A498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509B-2454-DA40-9925-9D00008CCF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29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CE93A-C724-EF4E-A9AE-0D1FB550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67408E-15B1-AB45-ADB1-7E1E9A756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2BF839-973F-3647-8EE9-934571CD2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03F59D-15E7-C84A-A700-54A2E7E1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A093-56B3-EA42-B95E-9FD1E232A9D6}" type="datetimeFigureOut">
              <a:rPr lang="nl-NL" smtClean="0"/>
              <a:t>10-11-2020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C56957-FF2B-804E-81B1-EDC6FE43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E9021C-AF86-154F-89FF-74EF548B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509B-2454-DA40-9925-9D00008CCF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27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C2D9E-2C19-4845-B253-2E12421D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A9526B-AD9A-7244-8E63-77C2A7F46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B68DFA-0A2B-9447-BA62-5697FB886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B387E1-08A1-7749-BEFD-B905B017A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63EFB65-F951-1243-A491-7E7FCE612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04F41F8-55A0-984D-971C-5F1C9236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A093-56B3-EA42-B95E-9FD1E232A9D6}" type="datetimeFigureOut">
              <a:rPr lang="nl-NL" smtClean="0"/>
              <a:t>10-11-2020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A3F51AA-E47B-1443-8107-2CE94C30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3377764-4867-5343-95B2-707A88AD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509B-2454-DA40-9925-9D00008CCF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50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038AB-2596-E84E-9E22-93082EB1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C0C5C0-C46B-4245-A458-ADCD132E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A093-56B3-EA42-B95E-9FD1E232A9D6}" type="datetimeFigureOut">
              <a:rPr lang="nl-NL" smtClean="0"/>
              <a:t>10-11-2020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B30D29-88C2-A84A-9FE8-E29B871C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6276D0-A6ED-D64D-A651-FD2B74D1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509B-2454-DA40-9925-9D00008CCF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81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C3CF661-E361-A640-A1E7-B1118596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A093-56B3-EA42-B95E-9FD1E232A9D6}" type="datetimeFigureOut">
              <a:rPr lang="nl-NL" smtClean="0"/>
              <a:t>10-11-2020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03A729A-8659-2540-A5EB-3956FEC5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56E1BB-6934-D14B-9B41-4A9B9D9D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509B-2454-DA40-9925-9D00008CCF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54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55233-ACCA-D54F-AB63-9103FD5B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1342BC-D15F-8A48-985A-149CC561B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26CAE9-F679-4B46-9814-14A7F7907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6DA5C8-923C-3244-8032-32353EFC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A093-56B3-EA42-B95E-9FD1E232A9D6}" type="datetimeFigureOut">
              <a:rPr lang="nl-NL" smtClean="0"/>
              <a:t>10-11-2020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1969F5-A3E8-AD49-B86C-D6A33631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6AFE89-B1E7-1E4F-8733-9AD9CDCA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509B-2454-DA40-9925-9D00008CCF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71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85616-8861-8D46-AB30-CE1A7D6B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E09CBD0-1326-EB4A-89A3-6B58EAC4F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D44FE5-FA07-5C42-A770-DA1678A85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8ACB55-E879-7E42-B5C7-1A07A34E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A093-56B3-EA42-B95E-9FD1E232A9D6}" type="datetimeFigureOut">
              <a:rPr lang="nl-NL" smtClean="0"/>
              <a:t>10-11-2020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C70868-B2DB-BC46-91B8-0A00C4F3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5515BB-175E-3049-9065-275C5A58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509B-2454-DA40-9925-9D00008CCF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2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795B46C-4738-FF4F-95B2-BD143039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D2F4F2-7BDE-8646-A7F4-166DFFEBC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7501E9-44E8-7E48-BD74-450E5947A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A093-56B3-EA42-B95E-9FD1E232A9D6}" type="datetimeFigureOut">
              <a:rPr lang="nl-NL" smtClean="0"/>
              <a:t>10-11-2020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F5B920-35E7-B943-878F-77001B14A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8C2506-C855-9B4D-B460-D9EE9737E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509B-2454-DA40-9925-9D00008CCF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88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FB767-5B52-404D-9B9B-AA84311914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Tekenen</a:t>
            </a:r>
            <a:br>
              <a:rPr lang="nl-NL" dirty="0"/>
            </a:br>
            <a:br>
              <a:rPr lang="nl-NL" dirty="0"/>
            </a:br>
            <a:r>
              <a:rPr lang="nl-NL" sz="3100" dirty="0"/>
              <a:t>IBS: ‘ De winkel en zijn producten’  </a:t>
            </a:r>
          </a:p>
        </p:txBody>
      </p:sp>
    </p:spTree>
    <p:extLst>
      <p:ext uri="{BB962C8B-B14F-4D97-AF65-F5344CB8AC3E}">
        <p14:creationId xmlns:p14="http://schemas.microsoft.com/office/powerpoint/2010/main" val="91466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3E73B4-8FE4-6840-AC80-C556A043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 rot="5400000">
            <a:off x="1343100" y="-1916579"/>
            <a:ext cx="9837773" cy="12523973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A5C3A9E7-04DB-F54F-A0AD-2EC513EFB779}"/>
              </a:ext>
            </a:extLst>
          </p:cNvPr>
          <p:cNvSpPr/>
          <p:nvPr/>
        </p:nvSpPr>
        <p:spPr>
          <a:xfrm>
            <a:off x="3486425" y="2818665"/>
            <a:ext cx="6373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/>
              <a:t>Dieptewerking met kleur</a:t>
            </a:r>
          </a:p>
        </p:txBody>
      </p:sp>
    </p:spTree>
    <p:extLst>
      <p:ext uri="{BB962C8B-B14F-4D97-AF65-F5344CB8AC3E}">
        <p14:creationId xmlns:p14="http://schemas.microsoft.com/office/powerpoint/2010/main" val="165282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9EC00C6-D079-284C-9EB3-1A6762ED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56" y="994272"/>
            <a:ext cx="8179888" cy="342532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DC257F6-9F61-2043-A276-33BAA5020749}"/>
              </a:ext>
            </a:extLst>
          </p:cNvPr>
          <p:cNvSpPr txBox="1"/>
          <p:nvPr/>
        </p:nvSpPr>
        <p:spPr>
          <a:xfrm>
            <a:off x="6096000" y="4953000"/>
            <a:ext cx="44958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Kleuren hebben van zichzelf al bepaalde diepte-eigenschappen. Geel is bijvoorbeeld</a:t>
            </a:r>
          </a:p>
          <a:p>
            <a:r>
              <a:rPr lang="nl-NL" dirty="0"/>
              <a:t>opdringeriger dan blauw, dus als je die samen gebruikt komt het gele naar voren en lijkt het blauw verder weg.</a:t>
            </a:r>
          </a:p>
        </p:txBody>
      </p:sp>
    </p:spTree>
    <p:extLst>
      <p:ext uri="{BB962C8B-B14F-4D97-AF65-F5344CB8AC3E}">
        <p14:creationId xmlns:p14="http://schemas.microsoft.com/office/powerpoint/2010/main" val="318731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470272E-6DC6-6442-8493-F794427772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525" y="491171"/>
            <a:ext cx="3087937" cy="309888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B8EDED9-0E9E-9148-ACB9-6E7176FAA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269" y="1525825"/>
            <a:ext cx="3353182" cy="460352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6CE5D76-4750-C341-84B5-FF2D739ACB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276" y="1131844"/>
            <a:ext cx="2323783" cy="32486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29D36A1-8514-AF4E-A6D9-454D2CCA53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2123" y="3782023"/>
            <a:ext cx="2735267" cy="265819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7624980-42FC-0549-AD0A-D36F16F00903}"/>
              </a:ext>
            </a:extLst>
          </p:cNvPr>
          <p:cNvSpPr txBox="1"/>
          <p:nvPr/>
        </p:nvSpPr>
        <p:spPr>
          <a:xfrm>
            <a:off x="79227" y="3164598"/>
            <a:ext cx="1796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Waterige tonen </a:t>
            </a:r>
          </a:p>
          <a:p>
            <a:r>
              <a:rPr lang="nl-NL" dirty="0"/>
              <a:t>lichte en donkere tonen in één kleur over elkaar heen plaatsen </a:t>
            </a:r>
          </a:p>
          <a:p>
            <a:r>
              <a:rPr lang="nl-NL" dirty="0"/>
              <a:t>geeft een diepte effect</a:t>
            </a:r>
          </a:p>
        </p:txBody>
      </p:sp>
    </p:spTree>
    <p:extLst>
      <p:ext uri="{BB962C8B-B14F-4D97-AF65-F5344CB8AC3E}">
        <p14:creationId xmlns:p14="http://schemas.microsoft.com/office/powerpoint/2010/main" val="343377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D9A92AD-CFEB-1F4E-82A2-35383F18A5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" y="1903"/>
            <a:ext cx="5128671" cy="68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6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3FC156A-91C6-0449-94AE-800EF328D004}"/>
              </a:ext>
            </a:extLst>
          </p:cNvPr>
          <p:cNvSpPr txBox="1"/>
          <p:nvPr/>
        </p:nvSpPr>
        <p:spPr>
          <a:xfrm>
            <a:off x="154983" y="1921790"/>
            <a:ext cx="759701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Opdracht:</a:t>
            </a:r>
          </a:p>
          <a:p>
            <a:endParaRPr lang="nl-NL" dirty="0"/>
          </a:p>
          <a:p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 per persoon drie verschillende </a:t>
            </a:r>
            <a:r>
              <a:rPr lang="nl-N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ontwerpjes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voor een zelfgemaakte </a:t>
            </a:r>
          </a:p>
          <a:p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versiering passend bij de woonstijl. </a:t>
            </a:r>
          </a:p>
          <a:p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 in perspectief door jouw ontwerp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een ruimte te hangen. </a:t>
            </a:r>
          </a:p>
          <a:p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 voor dieptewerking 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et kleur. 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 de instructie.</a:t>
            </a:r>
          </a:p>
          <a:p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2EEAEAC-E20B-2E42-9CA8-7A02200BA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443" y="1397000"/>
            <a:ext cx="304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299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105</Words>
  <Application>Microsoft Macintosh PowerPoint</Application>
  <PresentationFormat>Breedbeeld</PresentationFormat>
  <Paragraphs>19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Tekenen  IBS: ‘ De winkel en zijn producten’ 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Tekenen  IBS: ‘ De winkel en zijn producten’  </dc:title>
  <dc:creator>Inge van Steen</dc:creator>
  <cp:lastModifiedBy>Inge van Steen</cp:lastModifiedBy>
  <cp:revision>8</cp:revision>
  <dcterms:created xsi:type="dcterms:W3CDTF">2020-11-10T09:16:00Z</dcterms:created>
  <dcterms:modified xsi:type="dcterms:W3CDTF">2020-11-10T10:11:28Z</dcterms:modified>
</cp:coreProperties>
</file>